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F7F7E-938E-4D29-9FA6-260BB1F730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25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E21AC-DA18-4131-8D66-0923485E267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49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8EA13-BEC7-4C39-8BC9-ED7E2390DE3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4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410402-2879-4943-B76D-4BE856A30C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9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32B7E-A9E1-4728-B357-7CCA3412043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548CC-E9EC-48D5-9167-637C115C4B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5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A0D4F-1AC6-4373-BF3E-A5007A697E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94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897C3-915C-4CA1-B209-F6B11B0436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8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63FF3-AC51-4F53-A6B8-797C18E1467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33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88E93-F3FF-4DC3-BD0D-E295FE00A27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31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354F5-1A3E-4EAC-BB0F-93CD236652B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5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3F26E-33A9-4B3D-9AC5-CFF8FA7CF1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3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53FDBB-2A72-4DF4-A049-BE21FEF24577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primaryclass with white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cooby meets gho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69850"/>
            <a:ext cx="5364088" cy="4023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5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primaryclass with white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primaryclass with white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ull 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1556792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primaryclass with white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primaryclass with white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primaryclass with white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ntran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69851"/>
            <a:ext cx="4561414" cy="342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primaryclass with white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eak 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6985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primaryclass with white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ewllery sh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9" y="76599"/>
            <a:ext cx="4571999" cy="342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primaryclass with white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876925"/>
            <a:ext cx="963612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On-screen Show (4:3)</PresentationFormat>
  <Paragraphs>0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</dc:creator>
  <cp:lastModifiedBy>Martin</cp:lastModifiedBy>
  <cp:revision>5</cp:revision>
  <dcterms:created xsi:type="dcterms:W3CDTF">2013-04-08T21:24:04Z</dcterms:created>
  <dcterms:modified xsi:type="dcterms:W3CDTF">2013-04-09T14:31:32Z</dcterms:modified>
</cp:coreProperties>
</file>